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F8205-23A3-447C-8A8C-719A3FB46853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754B-C0A4-451A-8198-021AC6AD4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4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F8205-23A3-447C-8A8C-719A3FB46853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754B-C0A4-451A-8198-021AC6AD4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6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F8205-23A3-447C-8A8C-719A3FB46853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754B-C0A4-451A-8198-021AC6AD4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2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F8205-23A3-447C-8A8C-719A3FB46853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754B-C0A4-451A-8198-021AC6AD4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5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F8205-23A3-447C-8A8C-719A3FB46853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754B-C0A4-451A-8198-021AC6AD4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6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F8205-23A3-447C-8A8C-719A3FB46853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754B-C0A4-451A-8198-021AC6AD4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3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F8205-23A3-447C-8A8C-719A3FB46853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754B-C0A4-451A-8198-021AC6AD4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1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F8205-23A3-447C-8A8C-719A3FB46853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754B-C0A4-451A-8198-021AC6AD4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5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F8205-23A3-447C-8A8C-719A3FB46853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754B-C0A4-451A-8198-021AC6AD4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8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F8205-23A3-447C-8A8C-719A3FB46853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754B-C0A4-451A-8198-021AC6AD4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8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F8205-23A3-447C-8A8C-719A3FB46853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754B-C0A4-451A-8198-021AC6AD4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2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F8205-23A3-447C-8A8C-719A3FB46853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2754B-C0A4-451A-8198-021AC6AD4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3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59" y="2080865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/>
              <a:t>Vos relations avec l’administration </a:t>
            </a:r>
            <a:r>
              <a:rPr lang="fr-FR" dirty="0" smtClean="0"/>
              <a:t>japonaise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359" y="3836640"/>
            <a:ext cx="7200800" cy="1752600"/>
          </a:xfrm>
        </p:spPr>
        <p:txBody>
          <a:bodyPr>
            <a:normAutofit/>
          </a:bodyPr>
          <a:lstStyle/>
          <a:p>
            <a:r>
              <a:rPr lang="fr-FR" dirty="0" smtClean="0"/>
              <a:t>Avec Evelyne </a:t>
            </a:r>
            <a:r>
              <a:rPr lang="fr-FR" dirty="0" err="1" smtClean="0"/>
              <a:t>Inuzuka</a:t>
            </a:r>
            <a:r>
              <a:rPr lang="fr-FR" dirty="0" smtClean="0"/>
              <a:t> et Thierry </a:t>
            </a:r>
            <a:r>
              <a:rPr lang="fr-FR" dirty="0" err="1" smtClean="0"/>
              <a:t>Consigny</a:t>
            </a:r>
            <a:endParaRPr lang="fr-FR" dirty="0" smtClean="0"/>
          </a:p>
          <a:p>
            <a:r>
              <a:rPr lang="fr-FR" sz="2800" dirty="0" smtClean="0"/>
              <a:t>Lundi 14 novembre 2016</a:t>
            </a:r>
          </a:p>
          <a:p>
            <a:r>
              <a:rPr lang="fr-FR" sz="2800" dirty="0" smtClean="0"/>
              <a:t>de 19h00 à 20h30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941168"/>
            <a:ext cx="15240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4941168"/>
            <a:ext cx="1973296" cy="136815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656"/>
            <a:ext cx="2383160" cy="1697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82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184576"/>
          </a:xfrm>
        </p:spPr>
        <p:txBody>
          <a:bodyPr>
            <a:normAutofit fontScale="77500" lnSpcReduction="20000"/>
          </a:bodyPr>
          <a:lstStyle/>
          <a:p>
            <a:r>
              <a:rPr lang="en-US" sz="3500" i="1" dirty="0" err="1" smtClean="0"/>
              <a:t>Pourquoi</a:t>
            </a:r>
            <a:r>
              <a:rPr lang="en-US" sz="3500" i="1" dirty="0" smtClean="0"/>
              <a:t> </a:t>
            </a:r>
            <a:r>
              <a:rPr lang="en-US" sz="3500" i="1" dirty="0" err="1" smtClean="0"/>
              <a:t>cette</a:t>
            </a:r>
            <a:r>
              <a:rPr lang="en-US" sz="3500" i="1" dirty="0" smtClean="0"/>
              <a:t> </a:t>
            </a:r>
            <a:r>
              <a:rPr lang="en-US" sz="3500" i="1" dirty="0" err="1" smtClean="0"/>
              <a:t>conférence</a:t>
            </a:r>
            <a:r>
              <a:rPr lang="en-US" sz="3500" i="1" dirty="0" smtClean="0"/>
              <a:t>?</a:t>
            </a:r>
          </a:p>
          <a:p>
            <a:pPr marL="0" indent="0">
              <a:buNone/>
            </a:pPr>
            <a:endParaRPr lang="en-US" sz="3500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Immigration</a:t>
            </a:r>
          </a:p>
          <a:p>
            <a:pPr marL="914400" lvl="1" indent="-514350"/>
            <a:r>
              <a:rPr lang="en-US" dirty="0" smtClean="0"/>
              <a:t>Questions &amp; </a:t>
            </a:r>
            <a:r>
              <a:rPr lang="en-US" dirty="0" err="1" smtClean="0"/>
              <a:t>réponses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Assurance </a:t>
            </a:r>
            <a:r>
              <a:rPr lang="en-US" sz="3600" dirty="0" err="1" smtClean="0"/>
              <a:t>maladie</a:t>
            </a:r>
            <a:endParaRPr lang="en-US" sz="3600" dirty="0" smtClean="0"/>
          </a:p>
          <a:p>
            <a:pPr marL="914400" lvl="1" indent="-514350"/>
            <a:r>
              <a:rPr lang="en-US" dirty="0" smtClean="0"/>
              <a:t>Questions &amp; </a:t>
            </a:r>
            <a:r>
              <a:rPr lang="en-US" dirty="0" err="1" smtClean="0"/>
              <a:t>réponses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/>
              <a:t>Caisses</a:t>
            </a:r>
            <a:r>
              <a:rPr lang="en-US" sz="3600" dirty="0" smtClean="0"/>
              <a:t> de </a:t>
            </a:r>
            <a:r>
              <a:rPr lang="en-US" sz="3600" dirty="0" err="1" smtClean="0"/>
              <a:t>retraite</a:t>
            </a:r>
            <a:endParaRPr lang="en-US" sz="3600" dirty="0" smtClean="0"/>
          </a:p>
          <a:p>
            <a:pPr marL="914400" lvl="1" indent="-514350"/>
            <a:r>
              <a:rPr lang="en-US" dirty="0" smtClean="0"/>
              <a:t>Questions &amp; </a:t>
            </a:r>
            <a:r>
              <a:rPr lang="en-US" dirty="0" err="1" smtClean="0"/>
              <a:t>réponses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Tribunal des </a:t>
            </a:r>
            <a:r>
              <a:rPr lang="en-US" sz="3600" dirty="0" err="1" smtClean="0"/>
              <a:t>familles</a:t>
            </a:r>
            <a:endParaRPr lang="en-US" sz="3600" dirty="0" smtClean="0"/>
          </a:p>
          <a:p>
            <a:pPr marL="914400" lvl="1" indent="-514350"/>
            <a:r>
              <a:rPr lang="en-US" dirty="0" smtClean="0"/>
              <a:t>Questions &amp; </a:t>
            </a:r>
            <a:r>
              <a:rPr lang="en-US" dirty="0" err="1" smtClean="0"/>
              <a:t>réponses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My Number</a:t>
            </a:r>
          </a:p>
          <a:p>
            <a:pPr marL="914400" lvl="1" indent="-514350"/>
            <a:r>
              <a:rPr lang="en-US" dirty="0" smtClean="0"/>
              <a:t>Questions &amp; </a:t>
            </a:r>
            <a:r>
              <a:rPr lang="en-US" dirty="0" err="1" smtClean="0"/>
              <a:t>réponses</a:t>
            </a:r>
            <a:endParaRPr lang="en-US" dirty="0" smtClean="0"/>
          </a:p>
          <a:p>
            <a:pPr marL="0" lvl="1" indent="0">
              <a:buNone/>
            </a:pPr>
            <a:r>
              <a:rPr lang="en-US" sz="3600" dirty="0" smtClean="0"/>
              <a:t>Discussion </a:t>
            </a:r>
            <a:r>
              <a:rPr lang="en-US" sz="3600" dirty="0" err="1" smtClean="0"/>
              <a:t>générale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400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dirty="0" smtClean="0"/>
              <a:t>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184576"/>
          </a:xfrm>
        </p:spPr>
        <p:txBody>
          <a:bodyPr>
            <a:normAutofit lnSpcReduction="10000"/>
          </a:bodyPr>
          <a:lstStyle/>
          <a:p>
            <a:pPr marL="914400" lvl="1" indent="-514350">
              <a:buFont typeface="+mj-lt"/>
              <a:buAutoNum type="arabicPeriod"/>
            </a:pPr>
            <a:endParaRPr lang="en-US" sz="34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3400" dirty="0" err="1" smtClean="0"/>
              <a:t>Généralités</a:t>
            </a:r>
            <a:endParaRPr lang="en-US" sz="34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3400" dirty="0" err="1" smtClean="0"/>
              <a:t>Problèmes</a:t>
            </a:r>
            <a:r>
              <a:rPr lang="en-US" sz="3400" dirty="0" smtClean="0"/>
              <a:t> les plus </a:t>
            </a:r>
            <a:r>
              <a:rPr lang="en-US" sz="3400" dirty="0" err="1" smtClean="0"/>
              <a:t>fréquents</a:t>
            </a:r>
            <a:endParaRPr lang="en-US" sz="3400" dirty="0" smtClean="0"/>
          </a:p>
          <a:p>
            <a:pPr marL="1314450" lvl="2" indent="-514350"/>
            <a:r>
              <a:rPr lang="en-US" sz="3000" dirty="0" smtClean="0"/>
              <a:t>Prolongation, modification </a:t>
            </a:r>
            <a:r>
              <a:rPr lang="en-US" sz="3000" dirty="0" err="1" smtClean="0"/>
              <a:t>statut</a:t>
            </a:r>
            <a:endParaRPr lang="en-US" sz="3000" dirty="0" smtClean="0"/>
          </a:p>
          <a:p>
            <a:pPr marL="1314450" lvl="2" indent="-514350"/>
            <a:r>
              <a:rPr lang="en-US" sz="3000" dirty="0" smtClean="0"/>
              <a:t>Reentry permit</a:t>
            </a:r>
          </a:p>
          <a:p>
            <a:pPr marL="1314450" lvl="2" indent="-514350"/>
            <a:r>
              <a:rPr lang="en-US" sz="3000" dirty="0" smtClean="0"/>
              <a:t>Certificate of Eligibility</a:t>
            </a:r>
          </a:p>
          <a:p>
            <a:pPr marL="1314450" lvl="2" indent="-514350"/>
            <a:r>
              <a:rPr lang="en-US" sz="3000" dirty="0" smtClean="0"/>
              <a:t>Skilled </a:t>
            </a:r>
            <a:r>
              <a:rPr lang="en-US" sz="3000" dirty="0" err="1" smtClean="0"/>
              <a:t>labour</a:t>
            </a:r>
            <a:r>
              <a:rPr lang="en-US" sz="3000" dirty="0" smtClean="0"/>
              <a:t>, HSP, </a:t>
            </a:r>
            <a:r>
              <a:rPr lang="en-US" sz="3000" dirty="0" err="1" smtClean="0"/>
              <a:t>investisseur</a:t>
            </a:r>
            <a:endParaRPr lang="en-US" sz="30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3400" dirty="0" smtClean="0"/>
              <a:t>Ce </a:t>
            </a:r>
            <a:r>
              <a:rPr lang="en-US" sz="3400" dirty="0" err="1" smtClean="0"/>
              <a:t>qu’il</a:t>
            </a:r>
            <a:r>
              <a:rPr lang="en-US" sz="3400" dirty="0" smtClean="0"/>
              <a:t> </a:t>
            </a:r>
            <a:r>
              <a:rPr lang="en-US" sz="3400" dirty="0" err="1" smtClean="0"/>
              <a:t>faut</a:t>
            </a:r>
            <a:r>
              <a:rPr lang="en-US" sz="3400" dirty="0" smtClean="0"/>
              <a:t> savoir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400" dirty="0" smtClean="0"/>
              <a:t>Questions &amp; </a:t>
            </a:r>
            <a:r>
              <a:rPr lang="en-US" sz="3400" dirty="0" err="1" smtClean="0"/>
              <a:t>Réponses</a:t>
            </a:r>
            <a:endParaRPr lang="en-US" sz="3400" dirty="0" smtClean="0"/>
          </a:p>
          <a:p>
            <a:pPr marL="914400" lvl="1" indent="-514350">
              <a:buFont typeface="+mj-lt"/>
              <a:buAutoNum type="arabicPeriod"/>
            </a:pPr>
            <a:endParaRPr lang="en-US" sz="3400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93174"/>
            <a:ext cx="1735088" cy="1481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545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dirty="0" smtClean="0"/>
              <a:t>Assurance </a:t>
            </a:r>
            <a:r>
              <a:rPr lang="en-US" dirty="0" err="1" smtClean="0"/>
              <a:t>maladie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184576"/>
          </a:xfrm>
        </p:spPr>
        <p:txBody>
          <a:bodyPr>
            <a:normAutofit fontScale="92500" lnSpcReduction="10000"/>
          </a:bodyPr>
          <a:lstStyle/>
          <a:p>
            <a:pPr marL="914400" lvl="1" indent="-514350">
              <a:buFont typeface="+mj-lt"/>
              <a:buAutoNum type="arabicPeriod"/>
            </a:pPr>
            <a:endParaRPr lang="en-US" sz="34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3400" dirty="0" err="1" smtClean="0"/>
              <a:t>Généralités</a:t>
            </a:r>
            <a:endParaRPr lang="en-US" sz="34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3400" dirty="0" err="1" smtClean="0"/>
              <a:t>Problèmes</a:t>
            </a:r>
            <a:r>
              <a:rPr lang="en-US" sz="3400" dirty="0" smtClean="0"/>
              <a:t> les plus </a:t>
            </a:r>
            <a:r>
              <a:rPr lang="en-US" sz="3400" dirty="0" err="1" smtClean="0"/>
              <a:t>fréquents</a:t>
            </a:r>
            <a:endParaRPr lang="en-US" sz="3400" dirty="0" smtClean="0"/>
          </a:p>
          <a:p>
            <a:pPr marL="1314450" lvl="2" indent="-514350"/>
            <a:r>
              <a:rPr lang="en-US" sz="3000" dirty="0" err="1" smtClean="0"/>
              <a:t>Coût</a:t>
            </a:r>
            <a:endParaRPr lang="en-US" sz="3000" dirty="0" smtClean="0"/>
          </a:p>
          <a:p>
            <a:pPr marL="1314450" lvl="2" indent="-514350"/>
            <a:r>
              <a:rPr lang="en-US" sz="3000" dirty="0" smtClean="0"/>
              <a:t>Voyages </a:t>
            </a:r>
            <a:r>
              <a:rPr lang="en-US" sz="3000" dirty="0" err="1" smtClean="0"/>
              <a:t>en</a:t>
            </a:r>
            <a:r>
              <a:rPr lang="en-US" sz="3000" dirty="0" smtClean="0"/>
              <a:t> France</a:t>
            </a:r>
          </a:p>
          <a:p>
            <a:pPr marL="1314450" lvl="2" indent="-514350"/>
            <a:r>
              <a:rPr lang="en-US" sz="3000" dirty="0" err="1" smtClean="0"/>
              <a:t>Pensionnés</a:t>
            </a:r>
            <a:endParaRPr lang="en-US" sz="30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3400" dirty="0" smtClean="0"/>
              <a:t>Ce </a:t>
            </a:r>
            <a:r>
              <a:rPr lang="en-US" sz="3400" dirty="0" err="1" smtClean="0"/>
              <a:t>qu’il</a:t>
            </a:r>
            <a:r>
              <a:rPr lang="en-US" sz="3400" dirty="0" smtClean="0"/>
              <a:t> </a:t>
            </a:r>
            <a:r>
              <a:rPr lang="en-US" sz="3400" dirty="0" err="1" smtClean="0"/>
              <a:t>faut</a:t>
            </a:r>
            <a:r>
              <a:rPr lang="en-US" sz="3400" dirty="0" smtClean="0"/>
              <a:t> savoir</a:t>
            </a:r>
          </a:p>
          <a:p>
            <a:pPr marL="1314450" lvl="2" indent="-514350"/>
            <a:r>
              <a:rPr lang="en-US" sz="3000" dirty="0" smtClean="0"/>
              <a:t>Accouchement</a:t>
            </a:r>
          </a:p>
          <a:p>
            <a:pPr marL="1314450" lvl="2" indent="-514350"/>
            <a:r>
              <a:rPr lang="en-US" sz="3000" dirty="0" err="1" smtClean="0"/>
              <a:t>Visite</a:t>
            </a:r>
            <a:r>
              <a:rPr lang="en-US" sz="3000" dirty="0" smtClean="0"/>
              <a:t> </a:t>
            </a:r>
            <a:r>
              <a:rPr lang="en-US" sz="3000" dirty="0" err="1" smtClean="0"/>
              <a:t>médicale</a:t>
            </a:r>
            <a:endParaRPr lang="en-US" sz="30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3400" dirty="0" smtClean="0"/>
              <a:t>Questions &amp; </a:t>
            </a:r>
            <a:r>
              <a:rPr lang="en-US" sz="3400" dirty="0" err="1" smtClean="0"/>
              <a:t>Réponses</a:t>
            </a:r>
            <a:endParaRPr lang="en-US" sz="3400" dirty="0" smtClean="0"/>
          </a:p>
          <a:p>
            <a:pPr marL="914400" lvl="1" indent="-514350">
              <a:buFont typeface="+mj-lt"/>
              <a:buAutoNum type="arabicPeriod"/>
            </a:pPr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286900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dirty="0" err="1" smtClean="0"/>
              <a:t>Caisses</a:t>
            </a:r>
            <a:r>
              <a:rPr lang="en-US" dirty="0" smtClean="0"/>
              <a:t> de </a:t>
            </a:r>
            <a:r>
              <a:rPr lang="en-US" dirty="0" err="1" smtClean="0"/>
              <a:t>retraite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184576"/>
          </a:xfrm>
        </p:spPr>
        <p:txBody>
          <a:bodyPr>
            <a:normAutofit fontScale="92500" lnSpcReduction="10000"/>
          </a:bodyPr>
          <a:lstStyle/>
          <a:p>
            <a:pPr marL="914400" lvl="1" indent="-514350">
              <a:buFont typeface="+mj-lt"/>
              <a:buAutoNum type="arabicPeriod"/>
            </a:pPr>
            <a:endParaRPr lang="en-US" sz="34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3400" dirty="0" err="1" smtClean="0"/>
              <a:t>Généralités</a:t>
            </a:r>
            <a:endParaRPr lang="en-US" sz="34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3400" dirty="0" err="1" smtClean="0"/>
              <a:t>Problèmes</a:t>
            </a:r>
            <a:r>
              <a:rPr lang="en-US" sz="3400" dirty="0" smtClean="0"/>
              <a:t> les plus </a:t>
            </a:r>
            <a:r>
              <a:rPr lang="en-US" sz="3400" dirty="0" err="1" smtClean="0"/>
              <a:t>fréquents</a:t>
            </a:r>
            <a:endParaRPr lang="en-US" sz="3400" dirty="0" smtClean="0"/>
          </a:p>
          <a:p>
            <a:pPr marL="1314450" lvl="2" indent="-514350"/>
            <a:r>
              <a:rPr lang="en-US" sz="3000" dirty="0" err="1" smtClean="0"/>
              <a:t>Oubli</a:t>
            </a:r>
            <a:endParaRPr lang="en-US" sz="3000" dirty="0" smtClean="0"/>
          </a:p>
          <a:p>
            <a:pPr marL="1314450" lvl="2" indent="-514350"/>
            <a:r>
              <a:rPr lang="en-US" sz="3000" dirty="0" smtClean="0"/>
              <a:t>CFE</a:t>
            </a:r>
          </a:p>
          <a:p>
            <a:pPr marL="1314450" lvl="2" indent="-514350"/>
            <a:r>
              <a:rPr lang="en-US" sz="3000" dirty="0" smtClean="0"/>
              <a:t>Premium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400" dirty="0" smtClean="0"/>
              <a:t>Ce </a:t>
            </a:r>
            <a:r>
              <a:rPr lang="en-US" sz="3400" dirty="0" err="1" smtClean="0"/>
              <a:t>qu’il</a:t>
            </a:r>
            <a:r>
              <a:rPr lang="en-US" sz="3400" dirty="0" smtClean="0"/>
              <a:t> </a:t>
            </a:r>
            <a:r>
              <a:rPr lang="en-US" sz="3400" dirty="0" err="1" smtClean="0"/>
              <a:t>faut</a:t>
            </a:r>
            <a:r>
              <a:rPr lang="en-US" sz="3400" dirty="0" smtClean="0"/>
              <a:t> savoir</a:t>
            </a:r>
          </a:p>
          <a:p>
            <a:pPr marL="1314450" lvl="2" indent="-514350"/>
            <a:r>
              <a:rPr lang="en-US" sz="3000" dirty="0" smtClean="0"/>
              <a:t>Accord France-</a:t>
            </a:r>
            <a:r>
              <a:rPr lang="en-US" sz="3000" dirty="0" err="1" smtClean="0"/>
              <a:t>Japon</a:t>
            </a:r>
            <a:endParaRPr lang="en-US" sz="3000" dirty="0" smtClean="0"/>
          </a:p>
          <a:p>
            <a:pPr marL="1314450" lvl="2" indent="-514350"/>
            <a:r>
              <a:rPr lang="en-US" sz="3000" dirty="0" smtClean="0"/>
              <a:t>Liquidation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400" dirty="0" smtClean="0"/>
              <a:t>Questions &amp; </a:t>
            </a:r>
            <a:r>
              <a:rPr lang="en-US" sz="3400" dirty="0" err="1" smtClean="0"/>
              <a:t>Réponses</a:t>
            </a:r>
            <a:endParaRPr lang="en-US" sz="3400" dirty="0" smtClean="0"/>
          </a:p>
          <a:p>
            <a:pPr marL="914400" lvl="1" indent="-514350">
              <a:buFont typeface="+mj-lt"/>
              <a:buAutoNum type="arabicPeriod"/>
            </a:pPr>
            <a:endParaRPr lang="en-US" sz="3400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36712"/>
            <a:ext cx="1735088" cy="1625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9002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dirty="0" smtClean="0"/>
              <a:t>My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184576"/>
          </a:xfrm>
        </p:spPr>
        <p:txBody>
          <a:bodyPr>
            <a:normAutofit/>
          </a:bodyPr>
          <a:lstStyle/>
          <a:p>
            <a:pPr marL="914400" lvl="1" indent="-514350">
              <a:buFont typeface="+mj-lt"/>
              <a:buAutoNum type="arabicPeriod"/>
            </a:pPr>
            <a:endParaRPr lang="en-US" sz="34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3400" dirty="0" err="1" smtClean="0"/>
              <a:t>Généralités</a:t>
            </a:r>
            <a:endParaRPr lang="en-US" sz="34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3400" dirty="0" err="1" smtClean="0"/>
              <a:t>Problèmes</a:t>
            </a:r>
            <a:r>
              <a:rPr lang="en-US" sz="3400" dirty="0" smtClean="0"/>
              <a:t> les plus </a:t>
            </a:r>
            <a:r>
              <a:rPr lang="en-US" sz="3400" dirty="0" err="1" smtClean="0"/>
              <a:t>fréquent</a:t>
            </a:r>
            <a:endParaRPr lang="en-US" sz="3400" dirty="0" smtClean="0"/>
          </a:p>
          <a:p>
            <a:pPr marL="1314450" lvl="2" indent="-514350"/>
            <a:r>
              <a:rPr lang="en-US" sz="2600" dirty="0" smtClean="0"/>
              <a:t>Carte</a:t>
            </a:r>
          </a:p>
          <a:p>
            <a:pPr marL="1314450" lvl="2" indent="-514350"/>
            <a:r>
              <a:rPr lang="en-US" sz="2600" dirty="0" smtClean="0"/>
              <a:t>Bug</a:t>
            </a:r>
            <a:endParaRPr lang="en-US" sz="30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3400" dirty="0" smtClean="0"/>
              <a:t>Ce </a:t>
            </a:r>
            <a:r>
              <a:rPr lang="en-US" sz="3400" dirty="0" err="1" smtClean="0"/>
              <a:t>qu’il</a:t>
            </a:r>
            <a:r>
              <a:rPr lang="en-US" sz="3400" dirty="0" smtClean="0"/>
              <a:t> </a:t>
            </a:r>
            <a:r>
              <a:rPr lang="en-US" sz="3400" dirty="0" err="1" smtClean="0"/>
              <a:t>faut</a:t>
            </a:r>
            <a:r>
              <a:rPr lang="en-US" sz="3400" dirty="0" smtClean="0"/>
              <a:t> savoir</a:t>
            </a:r>
          </a:p>
          <a:p>
            <a:pPr marL="1314450" lvl="2" indent="-514350"/>
            <a:r>
              <a:rPr lang="en-US" sz="2600" dirty="0" err="1" smtClean="0"/>
              <a:t>Utilisation</a:t>
            </a:r>
            <a:endParaRPr lang="en-US" sz="2600" dirty="0" smtClean="0"/>
          </a:p>
          <a:p>
            <a:pPr marL="1314450" lvl="2" indent="-514350"/>
            <a:r>
              <a:rPr lang="en-US" sz="2600" dirty="0" err="1" smtClean="0"/>
              <a:t>Croisement</a:t>
            </a:r>
            <a:r>
              <a:rPr lang="en-US" sz="2600" dirty="0" smtClean="0"/>
              <a:t> des </a:t>
            </a:r>
            <a:r>
              <a:rPr lang="en-US" sz="2600" dirty="0" err="1" smtClean="0"/>
              <a:t>fichiers</a:t>
            </a:r>
            <a:endParaRPr lang="en-US" sz="26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3400" dirty="0" smtClean="0"/>
              <a:t>Questions &amp; </a:t>
            </a:r>
            <a:r>
              <a:rPr lang="en-US" sz="3400" dirty="0" err="1" smtClean="0"/>
              <a:t>Réponses</a:t>
            </a:r>
            <a:endParaRPr lang="en-US" sz="3400" dirty="0" smtClean="0"/>
          </a:p>
          <a:p>
            <a:pPr marL="914400" lvl="1" indent="-514350">
              <a:buFont typeface="+mj-lt"/>
              <a:buAutoNum type="arabicPeriod"/>
            </a:pPr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2869002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dirty="0" smtClean="0"/>
              <a:t>Tribunal des </a:t>
            </a:r>
            <a:r>
              <a:rPr lang="en-US" dirty="0" err="1" smtClean="0"/>
              <a:t>familles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184576"/>
          </a:xfrm>
        </p:spPr>
        <p:txBody>
          <a:bodyPr>
            <a:normAutofit/>
          </a:bodyPr>
          <a:lstStyle/>
          <a:p>
            <a:pPr marL="914400" lvl="1" indent="-514350">
              <a:buFont typeface="+mj-lt"/>
              <a:buAutoNum type="arabicPeriod"/>
            </a:pPr>
            <a:endParaRPr lang="en-US" sz="34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3400" dirty="0" err="1" smtClean="0"/>
              <a:t>Généralités</a:t>
            </a:r>
            <a:endParaRPr lang="en-US" sz="34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3400" dirty="0" err="1" smtClean="0"/>
              <a:t>Problèmes</a:t>
            </a:r>
            <a:r>
              <a:rPr lang="en-US" sz="3400" dirty="0" smtClean="0"/>
              <a:t> les plus </a:t>
            </a:r>
            <a:r>
              <a:rPr lang="en-US" sz="3400" dirty="0" err="1" smtClean="0"/>
              <a:t>fréquents</a:t>
            </a:r>
            <a:endParaRPr lang="en-US" sz="34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3400" dirty="0" smtClean="0"/>
              <a:t>Ce </a:t>
            </a:r>
            <a:r>
              <a:rPr lang="en-US" sz="3400" dirty="0" err="1" smtClean="0"/>
              <a:t>qu’il</a:t>
            </a:r>
            <a:r>
              <a:rPr lang="en-US" sz="3400" dirty="0" smtClean="0"/>
              <a:t> </a:t>
            </a:r>
            <a:r>
              <a:rPr lang="en-US" sz="3400" dirty="0" err="1" smtClean="0"/>
              <a:t>faut</a:t>
            </a:r>
            <a:r>
              <a:rPr lang="en-US" sz="3400" dirty="0" smtClean="0"/>
              <a:t> savoir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400" dirty="0" smtClean="0"/>
              <a:t>Questions &amp; </a:t>
            </a:r>
            <a:r>
              <a:rPr lang="en-US" sz="3400" dirty="0" err="1" smtClean="0"/>
              <a:t>Réponses</a:t>
            </a:r>
            <a:endParaRPr lang="en-US" sz="3400" dirty="0" smtClean="0"/>
          </a:p>
          <a:p>
            <a:pPr marL="914400" lvl="1" indent="-514350">
              <a:buFont typeface="+mj-lt"/>
              <a:buAutoNum type="arabicPeriod"/>
            </a:pPr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2869002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/>
          <a:lstStyle/>
          <a:p>
            <a:r>
              <a:rPr lang="en-US" dirty="0" smtClean="0"/>
              <a:t>Discussion </a:t>
            </a:r>
            <a:r>
              <a:rPr lang="en-US" dirty="0" err="1" smtClean="0"/>
              <a:t>générale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32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84" y="1493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Merci pour </a:t>
            </a:r>
            <a:r>
              <a:rPr lang="en-US" sz="5300" dirty="0" err="1" smtClean="0"/>
              <a:t>votre</a:t>
            </a:r>
            <a:r>
              <a:rPr lang="en-US" sz="5300" dirty="0" smtClean="0"/>
              <a:t> attention 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info@conseillersconsulaires.jp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784" y="3284984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65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165</Words>
  <Application>Microsoft Office PowerPoint</Application>
  <PresentationFormat>On-screen Show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Vos relations avec l’administration japonaise</vt:lpstr>
      <vt:lpstr>Agenda</vt:lpstr>
      <vt:lpstr>Immigration</vt:lpstr>
      <vt:lpstr>Assurance maladie</vt:lpstr>
      <vt:lpstr>Caisses de retraite</vt:lpstr>
      <vt:lpstr>My Number</vt:lpstr>
      <vt:lpstr>Tribunal des familles</vt:lpstr>
      <vt:lpstr>Discussion générale</vt:lpstr>
      <vt:lpstr>Merci pour votre attention !  info@conseillersconsulaires.jp</vt:lpstr>
    </vt:vector>
  </TitlesOfParts>
  <Company>Questel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Vos relations avec l’administration japonaise</dc:title>
  <dc:creator>Thierry Consigny</dc:creator>
  <cp:lastModifiedBy>Thierry Consigny</cp:lastModifiedBy>
  <cp:revision>7</cp:revision>
  <dcterms:created xsi:type="dcterms:W3CDTF">2016-11-14T07:10:29Z</dcterms:created>
  <dcterms:modified xsi:type="dcterms:W3CDTF">2016-11-14T07:45:46Z</dcterms:modified>
</cp:coreProperties>
</file>